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65" r:id="rId3"/>
    <p:sldId id="266" r:id="rId4"/>
    <p:sldId id="267" r:id="rId5"/>
    <p:sldId id="268" r:id="rId6"/>
    <p:sldId id="270" r:id="rId7"/>
    <p:sldId id="269" r:id="rId8"/>
    <p:sldId id="275" r:id="rId9"/>
    <p:sldId id="271" r:id="rId10"/>
    <p:sldId id="273" r:id="rId11"/>
    <p:sldId id="259" r:id="rId12"/>
    <p:sldId id="274" r:id="rId13"/>
    <p:sldId id="260" r:id="rId14"/>
    <p:sldId id="26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6567B6-B612-4F00-AED6-4AC952C167E3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9358D-0BD2-4A5F-8D48-74AE18F7AB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163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443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96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675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176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19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4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11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75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973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650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BCE44-4701-4487-B2FE-EA855F0B3D48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529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BCE44-4701-4487-B2FE-EA855F0B3D48}" type="datetimeFigureOut">
              <a:rPr lang="en-US" smtClean="0"/>
              <a:t>8/12/2015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4A8A6-2296-433E-A6E8-B9F4C3F3C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3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ordan.Amerman@fiveptg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oc-ok.or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6019800" y="2879303"/>
            <a:ext cx="2971800" cy="1219200"/>
          </a:xfr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300" dirty="0" smtClean="0"/>
              <a:t>Dr. Sean Allen</a:t>
            </a:r>
          </a:p>
          <a:p>
            <a:pPr marL="0" indent="0" algn="ctr">
              <a:buNone/>
            </a:pPr>
            <a:r>
              <a:rPr lang="en-US" sz="3300" dirty="0" smtClean="0"/>
              <a:t>Nicky Rucker</a:t>
            </a:r>
          </a:p>
          <a:p>
            <a:pPr marL="0" indent="0" algn="ctr">
              <a:buNone/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Our Community Our Kids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ontent Placeholder 7"/>
          <p:cNvSpPr txBox="1">
            <a:spLocks/>
          </p:cNvSpPr>
          <p:nvPr/>
        </p:nvSpPr>
        <p:spPr>
          <a:xfrm>
            <a:off x="6172200" y="4234524"/>
            <a:ext cx="2971800" cy="1142999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Paul Epp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</a:rPr>
              <a:t>Foster Care Technology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Content Placeholder 7"/>
          <p:cNvSpPr txBox="1">
            <a:spLocks/>
          </p:cNvSpPr>
          <p:nvPr/>
        </p:nvSpPr>
        <p:spPr>
          <a:xfrm>
            <a:off x="5791200" y="2062823"/>
            <a:ext cx="2971800" cy="685800"/>
          </a:xfrm>
          <a:prstGeom prst="rect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Presenters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2057399"/>
            <a:ext cx="4648200" cy="2862322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accent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Reporting</a:t>
            </a:r>
          </a:p>
          <a:p>
            <a:pPr algn="ctr"/>
            <a:r>
              <a:rPr lang="en-US" sz="6000" dirty="0" smtClean="0">
                <a:solidFill>
                  <a:schemeClr val="accent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open beds</a:t>
            </a:r>
          </a:p>
          <a:p>
            <a:pPr algn="ctr"/>
            <a:r>
              <a:rPr lang="en-US" sz="6000" dirty="0" smtClean="0">
                <a:solidFill>
                  <a:schemeClr val="accent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to OC-OK</a:t>
            </a:r>
            <a:endParaRPr lang="en-US" sz="6000" dirty="0">
              <a:solidFill>
                <a:schemeClr val="accent2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1694" y="5105400"/>
            <a:ext cx="3029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Wednesday, 8/12/15, 1:30 PM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97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51288" y="2065770"/>
            <a:ext cx="81781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To update open beds in a home</a:t>
            </a:r>
            <a:endParaRPr lang="en-US" sz="4800" b="1" dirty="0">
              <a:solidFill>
                <a:schemeClr val="tx2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3"/>
          <a:stretch>
            <a:fillRect/>
          </a:stretch>
        </p:blipFill>
        <p:spPr>
          <a:xfrm>
            <a:off x="311387" y="2962275"/>
            <a:ext cx="2857500" cy="3257550"/>
          </a:xfrm>
          <a:prstGeom prst="rect">
            <a:avLst/>
          </a:prstGeom>
        </p:spPr>
      </p:pic>
      <p:sp>
        <p:nvSpPr>
          <p:cNvPr id="16" name="Right Arrow 15"/>
          <p:cNvSpPr/>
          <p:nvPr/>
        </p:nvSpPr>
        <p:spPr>
          <a:xfrm rot="8561114">
            <a:off x="2244570" y="5058636"/>
            <a:ext cx="1681236" cy="562612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810000" y="3931065"/>
            <a:ext cx="277082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Click “Edit Provider”</a:t>
            </a:r>
          </a:p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to make changes.</a:t>
            </a:r>
            <a:endParaRPr lang="en-US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8" name="Picture 17"/>
          <p:cNvPicPr/>
          <p:nvPr/>
        </p:nvPicPr>
        <p:blipFill>
          <a:blip r:embed="rId4"/>
          <a:stretch>
            <a:fillRect/>
          </a:stretch>
        </p:blipFill>
        <p:spPr>
          <a:xfrm>
            <a:off x="4985607" y="5562600"/>
            <a:ext cx="3505200" cy="88582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054739" y="4916269"/>
            <a:ext cx="32066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Scroll down to “open beds”</a:t>
            </a:r>
          </a:p>
          <a:p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and enter the updated number.</a:t>
            </a:r>
            <a:endParaRPr lang="en-U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58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13113" y="2065770"/>
            <a:ext cx="59930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What kind of opening?</a:t>
            </a:r>
            <a:endParaRPr lang="en-US" sz="4800" b="1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7613" y="3818286"/>
            <a:ext cx="829893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Home preferences – fill them 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What types of children is this home prepared to take?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Use “Will Not Take” sparingly.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3895" y="2814623"/>
            <a:ext cx="76671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While you’re updating open beds, also use this opportunity to make sure the preferences are filled in for the home. 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24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01390" y="1905000"/>
            <a:ext cx="85434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What if we use PIX to upload</a:t>
            </a:r>
            <a:endParaRPr lang="en-US" sz="4800" b="1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1040" y="3807262"/>
            <a:ext cx="734540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“Open beds” field will be required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“Non-3b” field will no longer be used by OC-OK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2608" y="3345597"/>
            <a:ext cx="7667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Starting August 17</a:t>
            </a:r>
            <a:endParaRPr lang="en-US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0281" y="2514600"/>
            <a:ext cx="40431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data to ECAP?</a:t>
            </a:r>
            <a:endParaRPr lang="en-US" sz="4800" b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113" y="4953000"/>
            <a:ext cx="87664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Your organization should still log into ECAP to verify your openings.  </a:t>
            </a:r>
            <a:endParaRPr lang="en-US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65516" y="6325040"/>
            <a:ext cx="66448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For PIX-related help: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hlinkClick r:id="rId3"/>
              </a:rPr>
              <a:t>Jordan.Amerman@fiveptg.com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93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13113" y="2065769"/>
            <a:ext cx="43652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Managing logins</a:t>
            </a:r>
            <a:endParaRPr lang="en-US" sz="4800" b="1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3400" y="3352799"/>
            <a:ext cx="8305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Request user accounts via </a:t>
            </a:r>
            <a:r>
              <a:rPr lang="en-US" sz="2800" dirty="0" smtClean="0">
                <a:hlinkClick r:id="rId3"/>
              </a:rPr>
              <a:t>support@oc-ok.org</a:t>
            </a:r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Request deactivation of accounts as staff turnover.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Serve as point of contact for the organizations for issues related to ECAP, </a:t>
            </a:r>
            <a:r>
              <a:rPr lang="en-US" sz="2800" dirty="0" err="1" smtClean="0"/>
              <a:t>Evolv</a:t>
            </a:r>
            <a:r>
              <a:rPr lang="en-US" sz="2800" dirty="0" smtClean="0"/>
              <a:t>, and PIX.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3895" y="2814623"/>
            <a:ext cx="3244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Role of technical contact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31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7163697" y="4731327"/>
            <a:ext cx="1752600" cy="17526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13113" y="2065770"/>
            <a:ext cx="61640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Questions and Answers</a:t>
            </a:r>
            <a:endParaRPr lang="en-US" sz="4800" b="1" dirty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3895" y="2814623"/>
            <a:ext cx="4782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Use chat feature to submit questions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162800" y="3076125"/>
            <a:ext cx="1752600" cy="17526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162800" y="1523688"/>
            <a:ext cx="1752600" cy="175260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1769092"/>
            <a:ext cx="1449594" cy="1162927"/>
          </a:xfrm>
          <a:prstGeom prst="rect">
            <a:avLst/>
          </a:prstGeom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075" y="3365302"/>
            <a:ext cx="1375843" cy="1143394"/>
          </a:xfrm>
          <a:prstGeom prst="rect">
            <a:avLst/>
          </a:prstGeom>
          <a:effectLst/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6097" y="4998910"/>
            <a:ext cx="1464950" cy="1233979"/>
          </a:xfrm>
          <a:prstGeom prst="rect">
            <a:avLst/>
          </a:prstGeom>
          <a:effectLst/>
        </p:spPr>
      </p:pic>
      <p:sp>
        <p:nvSpPr>
          <p:cNvPr id="15" name="TextBox 14"/>
          <p:cNvSpPr txBox="1"/>
          <p:nvPr/>
        </p:nvSpPr>
        <p:spPr>
          <a:xfrm>
            <a:off x="1447800" y="4508696"/>
            <a:ext cx="4789516" cy="1077218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Help us get the word out</a:t>
            </a:r>
          </a:p>
          <a:p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bout reporting open beds!</a:t>
            </a:r>
          </a:p>
        </p:txBody>
      </p:sp>
    </p:spTree>
    <p:extLst>
      <p:ext uri="{BB962C8B-B14F-4D97-AF65-F5344CB8AC3E}">
        <p14:creationId xmlns:p14="http://schemas.microsoft.com/office/powerpoint/2010/main" val="408904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13113" y="2065770"/>
            <a:ext cx="70206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Reporting capacity in ECAP</a:t>
            </a:r>
            <a:endParaRPr lang="en-US" sz="4800" b="1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3400" y="3352800"/>
            <a:ext cx="317163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Licensed 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Approved capacity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3895" y="2814623"/>
            <a:ext cx="7425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Previously we asked you to report capacity, not open beds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1713" y="4953000"/>
            <a:ext cx="37290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Others in home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Out-of-region children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3895" y="4419600"/>
            <a:ext cx="27681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Reporting filled beds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31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13113" y="2065770"/>
            <a:ext cx="70206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Reporting capacity in ECAP</a:t>
            </a:r>
            <a:endParaRPr lang="en-US" sz="4800" b="1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3400" y="3352800"/>
            <a:ext cx="317163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Licensed 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Approved capacity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3895" y="2814623"/>
            <a:ext cx="7425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Previously we asked you to report capacity, not open beds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1713" y="4953000"/>
            <a:ext cx="37290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Others in home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Out-of-region children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3895" y="4419600"/>
            <a:ext cx="27681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Reporting filled beds</a:t>
            </a:r>
            <a:endParaRPr lang="en-US" sz="2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05400" y="4191000"/>
            <a:ext cx="3265061" cy="1077218"/>
          </a:xfrm>
          <a:prstGeom prst="rect">
            <a:avLst/>
          </a:prstGeom>
          <a:noFill/>
          <a:scene3d>
            <a:camera prst="isometricOffAxis2Left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Why can’t we just</a:t>
            </a:r>
          </a:p>
          <a:p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report open beds?</a:t>
            </a:r>
          </a:p>
        </p:txBody>
      </p:sp>
      <p:sp>
        <p:nvSpPr>
          <p:cNvPr id="5" name="Multiply 4"/>
          <p:cNvSpPr/>
          <p:nvPr/>
        </p:nvSpPr>
        <p:spPr>
          <a:xfrm>
            <a:off x="762000" y="4419600"/>
            <a:ext cx="2438400" cy="2129135"/>
          </a:xfrm>
          <a:prstGeom prst="mathMultiply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51288" y="2065770"/>
            <a:ext cx="48749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Starting August 17</a:t>
            </a:r>
            <a:endParaRPr lang="en-US" sz="4800" b="1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1338" y="3373315"/>
            <a:ext cx="76962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Identify person(s) in your organization responsible for daily task of verifying open beds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Log into ECAP, pull up open beds report, and click a button to verify the list of opening is accurate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The system logs the daily verification, and OC-OK staff will be able to see the date of last verification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172070" y="2814623"/>
            <a:ext cx="9014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CPA contractors with OC-OK must verify open beds each business day</a:t>
            </a:r>
            <a:endParaRPr lang="en-US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2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51288" y="2065770"/>
            <a:ext cx="78949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Open Beds Verification Report</a:t>
            </a:r>
            <a:endParaRPr lang="en-US" sz="4800" b="1" dirty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2070" y="2814623"/>
            <a:ext cx="47042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In ECAP, click on the “Reports” tab,</a:t>
            </a:r>
            <a:endParaRPr lang="en-US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207677" y="3286970"/>
            <a:ext cx="5229860" cy="62865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4"/>
          <a:stretch>
            <a:fillRect/>
          </a:stretch>
        </p:blipFill>
        <p:spPr>
          <a:xfrm>
            <a:off x="207677" y="4038600"/>
            <a:ext cx="5943600" cy="12242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00443" y="5834380"/>
            <a:ext cx="3309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then click “Run Report.”</a:t>
            </a:r>
            <a:endParaRPr lang="en-US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 rot="16200000">
            <a:off x="4029520" y="5386260"/>
            <a:ext cx="551560" cy="30480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128488" y="4026941"/>
            <a:ext cx="30173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choose the</a:t>
            </a:r>
          </a:p>
          <a:p>
            <a:r>
              <a:rPr lang="en-US" sz="1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“Provider </a:t>
            </a:r>
            <a:r>
              <a:rPr lang="en-US" sz="16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OpenBeds</a:t>
            </a:r>
            <a:r>
              <a:rPr lang="en-US" sz="16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Verification”</a:t>
            </a:r>
          </a:p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report,</a:t>
            </a:r>
            <a:endParaRPr lang="en-US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50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51288" y="2065770"/>
            <a:ext cx="78949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Open Beds Verification Report</a:t>
            </a:r>
            <a:endParaRPr lang="en-US" sz="4800" b="1" dirty="0">
              <a:solidFill>
                <a:schemeClr val="tx2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207677" y="3286970"/>
            <a:ext cx="5229860" cy="628650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4"/>
          <a:stretch>
            <a:fillRect/>
          </a:stretch>
        </p:blipFill>
        <p:spPr>
          <a:xfrm>
            <a:off x="207677" y="4038600"/>
            <a:ext cx="5943600" cy="122428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00443" y="5834380"/>
            <a:ext cx="40686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Click here to export open beds</a:t>
            </a:r>
          </a:p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report to Excel.</a:t>
            </a:r>
            <a:endParaRPr lang="en-US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 rot="16200000">
            <a:off x="4448127" y="5386259"/>
            <a:ext cx="551560" cy="30480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1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51288" y="2065770"/>
            <a:ext cx="78949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Open Beds Verification Report</a:t>
            </a:r>
            <a:endParaRPr lang="en-US" sz="4800" b="1" dirty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2070" y="2814623"/>
            <a:ext cx="8440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Click “Verify Report” to submit your openings to OC-OK each day.</a:t>
            </a:r>
            <a:endParaRPr lang="en-US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 rot="5400000">
            <a:off x="714820" y="3425068"/>
            <a:ext cx="551560" cy="30480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3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547" y="3962400"/>
            <a:ext cx="780839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7766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4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295" y="3657600"/>
            <a:ext cx="3248025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51288" y="2065770"/>
            <a:ext cx="78949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Open Beds Verification Report</a:t>
            </a:r>
            <a:endParaRPr lang="en-US" sz="4800" b="1" dirty="0">
              <a:solidFill>
                <a:schemeClr val="tx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2070" y="2814623"/>
            <a:ext cx="8060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ECAP will confirm your verification with the following pop-up.</a:t>
            </a:r>
            <a:endParaRPr lang="en-US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15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53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51288" y="2065770"/>
            <a:ext cx="81781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To update open beds in a home</a:t>
            </a:r>
            <a:endParaRPr lang="en-US" sz="4800" b="1" dirty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2070" y="2814623"/>
            <a:ext cx="30322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Click the “Search” tab,</a:t>
            </a:r>
            <a:endParaRPr lang="en-US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228600" y="3289106"/>
            <a:ext cx="5410835" cy="733425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4"/>
          <a:stretch>
            <a:fillRect/>
          </a:stretch>
        </p:blipFill>
        <p:spPr>
          <a:xfrm>
            <a:off x="228600" y="4572000"/>
            <a:ext cx="5943600" cy="11684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51288" y="4110335"/>
            <a:ext cx="5510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ype part of the name of the foster home,</a:t>
            </a:r>
            <a:endParaRPr lang="en-US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1288" y="5867400"/>
            <a:ext cx="5713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and click on the home to pull up its profile. </a:t>
            </a:r>
            <a:endParaRPr lang="en-US" sz="2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71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647</TotalTime>
  <Words>460</Words>
  <Application>Microsoft Office PowerPoint</Application>
  <PresentationFormat>On-screen Show (4:3)</PresentationFormat>
  <Paragraphs>74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ACH Child and Family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Sean Allen</dc:creator>
  <cp:lastModifiedBy>Sean Allen</cp:lastModifiedBy>
  <cp:revision>21</cp:revision>
  <dcterms:created xsi:type="dcterms:W3CDTF">2015-08-11T15:32:19Z</dcterms:created>
  <dcterms:modified xsi:type="dcterms:W3CDTF">2015-08-12T17:09:44Z</dcterms:modified>
</cp:coreProperties>
</file>