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475" autoAdjust="0"/>
  </p:normalViewPr>
  <p:slideViewPr>
    <p:cSldViewPr snapToObjects="1">
      <p:cViewPr>
        <p:scale>
          <a:sx n="100" d="100"/>
          <a:sy n="100" d="100"/>
        </p:scale>
        <p:origin x="-2724" y="-462"/>
      </p:cViewPr>
      <p:guideLst>
        <p:guide orient="horz" pos="1872"/>
        <p:guide pos="24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68" d="100"/>
          <a:sy n="68" d="100"/>
        </p:scale>
        <p:origin x="-2778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ADDB34-B485-4FCC-9F60-455D4E562F8C}" type="datetimeFigureOut">
              <a:rPr lang="en-US" smtClean="0"/>
              <a:t>12/7/2017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D6CA8-FE2E-49CC-AAC8-D0005AB95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64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D6CA8-FE2E-49CC-AAC8-D0005AB954C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195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1BFE6-FBB7-4E1E-8E0B-766A25F16554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5200" y="457200"/>
            <a:ext cx="1981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400" dirty="0" smtClean="0"/>
          </a:p>
          <a:p>
            <a:pPr lvl="0" algn="ctr"/>
            <a:r>
              <a:rPr lang="en-US" sz="1400" b="1" dirty="0" smtClean="0"/>
              <a:t>ACH </a:t>
            </a:r>
            <a:r>
              <a:rPr lang="en-US" sz="1400" b="1" dirty="0"/>
              <a:t>– CEO</a:t>
            </a:r>
          </a:p>
          <a:p>
            <a:pPr lvl="0" algn="ctr"/>
            <a:r>
              <a:rPr lang="en-US" sz="1200" dirty="0" smtClean="0"/>
              <a:t>Wayne Carson, Ph.D.</a:t>
            </a:r>
          </a:p>
          <a:p>
            <a:pPr lvl="0" algn="ctr"/>
            <a:endParaRPr lang="en-US" sz="1100" dirty="0"/>
          </a:p>
        </p:txBody>
      </p:sp>
      <p:sp>
        <p:nvSpPr>
          <p:cNvPr id="5" name="Rectangle 4"/>
          <p:cNvSpPr/>
          <p:nvPr/>
        </p:nvSpPr>
        <p:spPr>
          <a:xfrm>
            <a:off x="1295400" y="1295400"/>
            <a:ext cx="2732215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SSCC – “Our Community. Our Kids”</a:t>
            </a:r>
          </a:p>
          <a:p>
            <a:pPr algn="ctr"/>
            <a:r>
              <a:rPr lang="en-US" sz="1400" b="1" dirty="0" smtClean="0"/>
              <a:t>President</a:t>
            </a:r>
          </a:p>
          <a:p>
            <a:pPr algn="ctr"/>
            <a:r>
              <a:rPr lang="en-US" sz="1200" dirty="0" smtClean="0"/>
              <a:t>Gary Buff, </a:t>
            </a:r>
            <a:r>
              <a:rPr lang="en-US" sz="1200" dirty="0" err="1" smtClean="0"/>
              <a:t>Ed.D</a:t>
            </a:r>
            <a:r>
              <a:rPr lang="en-US" sz="1200" dirty="0" smtClean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7010400" y="2209800"/>
            <a:ext cx="1676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/>
          </a:p>
          <a:p>
            <a:pPr algn="ctr"/>
            <a:r>
              <a:rPr lang="en-US" sz="1200" b="1" dirty="0" smtClean="0"/>
              <a:t>Executive Assistant             </a:t>
            </a:r>
            <a:br>
              <a:rPr lang="en-US" sz="1200" b="1" dirty="0" smtClean="0"/>
            </a:br>
            <a:r>
              <a:rPr lang="en-US" sz="1100" dirty="0" smtClean="0"/>
              <a:t>Randy Vick, Jr.</a:t>
            </a:r>
            <a:endParaRPr lang="en-US" sz="1200" dirty="0" smtClean="0"/>
          </a:p>
          <a:p>
            <a:pPr algn="ctr"/>
            <a:endParaRPr lang="en-US" sz="1100" dirty="0"/>
          </a:p>
        </p:txBody>
      </p:sp>
      <p:sp>
        <p:nvSpPr>
          <p:cNvPr id="12" name="Rectangle 11"/>
          <p:cNvSpPr/>
          <p:nvPr/>
        </p:nvSpPr>
        <p:spPr>
          <a:xfrm>
            <a:off x="388620" y="2781300"/>
            <a:ext cx="1752600" cy="690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 </a:t>
            </a:r>
            <a:r>
              <a:rPr lang="en-US" sz="1200" b="1" dirty="0" smtClean="0"/>
              <a:t>Director of Community Relations </a:t>
            </a:r>
          </a:p>
          <a:p>
            <a:pPr algn="ctr"/>
            <a:r>
              <a:rPr lang="en-US" sz="1200" dirty="0" smtClean="0"/>
              <a:t>Linda Garcia, Ph.D.</a:t>
            </a:r>
          </a:p>
          <a:p>
            <a:pPr algn="ctr"/>
            <a:endParaRPr lang="en-US" sz="1100" dirty="0"/>
          </a:p>
        </p:txBody>
      </p:sp>
      <p:sp>
        <p:nvSpPr>
          <p:cNvPr id="13" name="Rectangle 12"/>
          <p:cNvSpPr/>
          <p:nvPr/>
        </p:nvSpPr>
        <p:spPr>
          <a:xfrm>
            <a:off x="2361863" y="2781300"/>
            <a:ext cx="1482356" cy="645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/>
          </a:p>
          <a:p>
            <a:pPr algn="ctr"/>
            <a:r>
              <a:rPr lang="en-US" sz="1400" b="1" dirty="0" smtClean="0"/>
              <a:t>Director of Finance</a:t>
            </a:r>
          </a:p>
          <a:p>
            <a:pPr algn="ctr"/>
            <a:r>
              <a:rPr lang="en-US" sz="1200" dirty="0" smtClean="0"/>
              <a:t>Jeff Wilson</a:t>
            </a:r>
          </a:p>
          <a:p>
            <a:pPr algn="ctr"/>
            <a:endParaRPr lang="en-US" sz="1100" dirty="0"/>
          </a:p>
        </p:txBody>
      </p:sp>
      <p:sp>
        <p:nvSpPr>
          <p:cNvPr id="14" name="Rectangle 13"/>
          <p:cNvSpPr/>
          <p:nvPr/>
        </p:nvSpPr>
        <p:spPr>
          <a:xfrm>
            <a:off x="7048500" y="2790523"/>
            <a:ext cx="1752600" cy="769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Director of QI and</a:t>
            </a:r>
            <a:br>
              <a:rPr lang="en-US" sz="1200" b="1" dirty="0" smtClean="0"/>
            </a:br>
            <a:r>
              <a:rPr lang="en-US" sz="1200" b="1" dirty="0" smtClean="0"/>
              <a:t>Contracts</a:t>
            </a:r>
          </a:p>
          <a:p>
            <a:pPr algn="ctr"/>
            <a:r>
              <a:rPr lang="en-US" sz="1200" dirty="0" smtClean="0"/>
              <a:t>Patricia Correa</a:t>
            </a:r>
          </a:p>
          <a:p>
            <a:pPr algn="ctr"/>
            <a:r>
              <a:rPr lang="en-US" sz="1100" dirty="0" smtClean="0"/>
              <a:t>LPC-S, NCC, LCPAA</a:t>
            </a:r>
            <a:endParaRPr lang="en-US" sz="1100" dirty="0"/>
          </a:p>
        </p:txBody>
      </p:sp>
      <p:sp>
        <p:nvSpPr>
          <p:cNvPr id="15" name="Rectangle 14"/>
          <p:cNvSpPr/>
          <p:nvPr/>
        </p:nvSpPr>
        <p:spPr>
          <a:xfrm>
            <a:off x="3494789" y="3776393"/>
            <a:ext cx="1752600" cy="449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Placement Manager</a:t>
            </a:r>
          </a:p>
          <a:p>
            <a:pPr algn="ctr"/>
            <a:r>
              <a:rPr lang="en-US" sz="1200" dirty="0" smtClean="0"/>
              <a:t>Shay Ristau, MS, LCPAA</a:t>
            </a:r>
            <a:endParaRPr lang="en-US" sz="1400" dirty="0"/>
          </a:p>
        </p:txBody>
      </p:sp>
      <p:sp>
        <p:nvSpPr>
          <p:cNvPr id="16" name="Rectangle 15"/>
          <p:cNvSpPr/>
          <p:nvPr/>
        </p:nvSpPr>
        <p:spPr>
          <a:xfrm>
            <a:off x="1676400" y="4875180"/>
            <a:ext cx="3285745" cy="1797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endParaRPr lang="en-US" sz="1200" b="1" dirty="0"/>
          </a:p>
          <a:p>
            <a:endParaRPr lang="en-US" sz="1200" b="1" dirty="0" smtClean="0"/>
          </a:p>
          <a:p>
            <a:endParaRPr lang="en-US" sz="1200" b="1" dirty="0" smtClean="0"/>
          </a:p>
          <a:p>
            <a:endParaRPr lang="en-US" sz="1100" b="1" dirty="0" smtClean="0"/>
          </a:p>
          <a:p>
            <a:endParaRPr lang="en-US" sz="1200" b="1" dirty="0" smtClean="0"/>
          </a:p>
          <a:p>
            <a:pPr algn="ctr"/>
            <a:r>
              <a:rPr lang="en-US" sz="1200" b="1" dirty="0" smtClean="0"/>
              <a:t>Intake Specialists  </a:t>
            </a:r>
            <a:endParaRPr lang="en-US" sz="1100" dirty="0" smtClean="0"/>
          </a:p>
          <a:p>
            <a:pPr algn="ctr"/>
            <a:r>
              <a:rPr lang="en-US" sz="1050" dirty="0" err="1"/>
              <a:t>Aresha</a:t>
            </a:r>
            <a:r>
              <a:rPr lang="en-US" sz="1050" dirty="0"/>
              <a:t> </a:t>
            </a:r>
            <a:r>
              <a:rPr lang="en-US" sz="1050" dirty="0" smtClean="0"/>
              <a:t>Dickens – Lead</a:t>
            </a:r>
            <a:endParaRPr lang="en-US" sz="1050" dirty="0"/>
          </a:p>
          <a:p>
            <a:pPr algn="ctr"/>
            <a:r>
              <a:rPr lang="en-US" sz="1050" dirty="0" smtClean="0"/>
              <a:t>Veronica Arnold</a:t>
            </a:r>
          </a:p>
          <a:p>
            <a:pPr algn="ctr"/>
            <a:r>
              <a:rPr lang="en-US" sz="1050" dirty="0" smtClean="0"/>
              <a:t>Tory Finton</a:t>
            </a:r>
          </a:p>
          <a:p>
            <a:pPr algn="ctr"/>
            <a:r>
              <a:rPr lang="en-US" sz="1050" dirty="0" smtClean="0"/>
              <a:t>Carolyn Hellums</a:t>
            </a:r>
          </a:p>
          <a:p>
            <a:pPr algn="ctr"/>
            <a:r>
              <a:rPr lang="en-US" sz="1050" dirty="0" smtClean="0"/>
              <a:t>Traci Hinshaw</a:t>
            </a:r>
          </a:p>
          <a:p>
            <a:pPr algn="ctr"/>
            <a:r>
              <a:rPr lang="en-US" sz="1050" dirty="0" smtClean="0"/>
              <a:t>Natasha Hull</a:t>
            </a:r>
          </a:p>
          <a:p>
            <a:pPr algn="ctr"/>
            <a:r>
              <a:rPr lang="en-US" sz="1050" dirty="0" smtClean="0"/>
              <a:t>Arnaldo Pellot</a:t>
            </a:r>
          </a:p>
          <a:p>
            <a:pPr algn="ctr"/>
            <a:r>
              <a:rPr lang="en-US" sz="1050" dirty="0" smtClean="0"/>
              <a:t>Chasity Smith</a:t>
            </a:r>
          </a:p>
          <a:p>
            <a:pPr algn="ctr"/>
            <a:r>
              <a:rPr lang="en-US" sz="1050" dirty="0" smtClean="0"/>
              <a:t>Tijuana Thompson</a:t>
            </a:r>
          </a:p>
          <a:p>
            <a:pPr algn="ctr"/>
            <a:endParaRPr lang="en-US" sz="1050" dirty="0" smtClean="0"/>
          </a:p>
          <a:p>
            <a:pPr algn="ctr"/>
            <a:endParaRPr lang="en-US" sz="1100" dirty="0" smtClean="0"/>
          </a:p>
          <a:p>
            <a:pPr algn="ctr"/>
            <a:endParaRPr lang="en-US" sz="1100" dirty="0"/>
          </a:p>
          <a:p>
            <a:pPr algn="ctr"/>
            <a:endParaRPr lang="en-US" sz="1100" dirty="0" smtClean="0"/>
          </a:p>
          <a:p>
            <a:pPr algn="ctr"/>
            <a:endParaRPr lang="en-US" sz="1200" dirty="0" smtClean="0"/>
          </a:p>
          <a:p>
            <a:pPr algn="ctr"/>
            <a:endParaRPr lang="en-US" sz="1200" b="1" dirty="0"/>
          </a:p>
          <a:p>
            <a:pPr algn="ctr"/>
            <a:endParaRPr lang="en-US" sz="1200" b="1" dirty="0" smtClean="0"/>
          </a:p>
          <a:p>
            <a:pPr algn="ctr"/>
            <a:endParaRPr lang="en-US" sz="1200" b="1" dirty="0"/>
          </a:p>
          <a:p>
            <a:pPr algn="ctr"/>
            <a:endParaRPr lang="en-US" sz="1200" b="1" dirty="0" smtClean="0"/>
          </a:p>
          <a:p>
            <a:pPr algn="ctr"/>
            <a:endParaRPr lang="en-US" sz="1200" b="1" dirty="0" smtClean="0"/>
          </a:p>
          <a:p>
            <a:pPr algn="ctr"/>
            <a:r>
              <a:rPr lang="en-US" sz="1100" b="1" dirty="0" smtClean="0"/>
              <a:t>Transportation/Child Care</a:t>
            </a:r>
            <a:endParaRPr lang="en-US" sz="1050" b="1" dirty="0" smtClean="0"/>
          </a:p>
          <a:p>
            <a:pPr algn="ctr"/>
            <a:r>
              <a:rPr lang="en-US" sz="1000" dirty="0" smtClean="0"/>
              <a:t>Brittany Echols – Coordinator</a:t>
            </a:r>
          </a:p>
          <a:p>
            <a:pPr algn="ctr"/>
            <a:r>
              <a:rPr lang="en-US" sz="1050" dirty="0" smtClean="0"/>
              <a:t>Tiffany Brown – Specialist </a:t>
            </a:r>
          </a:p>
          <a:p>
            <a:pPr algn="ctr"/>
            <a:r>
              <a:rPr lang="en-US" sz="1050" dirty="0" smtClean="0"/>
              <a:t>Yvette Hall – Specialist</a:t>
            </a:r>
          </a:p>
          <a:p>
            <a:pPr algn="ctr"/>
            <a:r>
              <a:rPr lang="en-US" sz="1050" dirty="0" err="1" smtClean="0"/>
              <a:t>Deven</a:t>
            </a:r>
            <a:r>
              <a:rPr lang="en-US" sz="1050" dirty="0" smtClean="0"/>
              <a:t> Perez – Specialist  </a:t>
            </a:r>
          </a:p>
          <a:p>
            <a:pPr algn="ctr"/>
            <a:r>
              <a:rPr lang="en-US" sz="1050" dirty="0" smtClean="0"/>
              <a:t>Callie Settles – Specialist </a:t>
            </a:r>
          </a:p>
          <a:p>
            <a:pPr algn="ctr"/>
            <a:r>
              <a:rPr lang="en-US" sz="1050" dirty="0" smtClean="0"/>
              <a:t>Bailey Vick – Specialist</a:t>
            </a:r>
          </a:p>
          <a:p>
            <a:pPr algn="ctr"/>
            <a:r>
              <a:rPr lang="en-US" sz="1050" dirty="0" smtClean="0"/>
              <a:t>Ronda Vick – Specialist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endParaRPr lang="en-US" sz="1100" dirty="0" smtClean="0"/>
          </a:p>
          <a:p>
            <a:endParaRPr lang="en-US" sz="1100" dirty="0" smtClean="0"/>
          </a:p>
          <a:p>
            <a:pPr algn="ctr"/>
            <a:endParaRPr lang="en-US" sz="1100" dirty="0" smtClean="0"/>
          </a:p>
          <a:p>
            <a:pPr algn="ctr"/>
            <a:endParaRPr lang="en-US" sz="1400" dirty="0" smtClean="0"/>
          </a:p>
          <a:p>
            <a:pPr algn="ctr"/>
            <a:endParaRPr lang="en-US" sz="1200" dirty="0"/>
          </a:p>
        </p:txBody>
      </p:sp>
      <p:sp>
        <p:nvSpPr>
          <p:cNvPr id="17" name="Rectangle 16"/>
          <p:cNvSpPr/>
          <p:nvPr/>
        </p:nvSpPr>
        <p:spPr>
          <a:xfrm>
            <a:off x="5393407" y="3776393"/>
            <a:ext cx="1752600" cy="4657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Clinical Director</a:t>
            </a:r>
          </a:p>
          <a:p>
            <a:pPr algn="ctr"/>
            <a:r>
              <a:rPr lang="en-US" sz="1100" dirty="0" smtClean="0"/>
              <a:t>Christine Snow, MS, LCSW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54927" y="2781300"/>
            <a:ext cx="1752600" cy="8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Director of Care Management</a:t>
            </a:r>
          </a:p>
          <a:p>
            <a:pPr algn="ctr"/>
            <a:r>
              <a:rPr lang="en-US" sz="1200" dirty="0" smtClean="0"/>
              <a:t>Marie Clark, MS</a:t>
            </a:r>
          </a:p>
          <a:p>
            <a:pPr algn="ctr"/>
            <a:endParaRPr lang="en-US" sz="1100" dirty="0"/>
          </a:p>
        </p:txBody>
      </p:sp>
      <p:sp>
        <p:nvSpPr>
          <p:cNvPr id="19" name="Rectangle 18"/>
          <p:cNvSpPr/>
          <p:nvPr/>
        </p:nvSpPr>
        <p:spPr>
          <a:xfrm>
            <a:off x="5181600" y="4477431"/>
            <a:ext cx="1979647" cy="21956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algn="ctr"/>
            <a:r>
              <a:rPr lang="en-US" sz="1200" b="1" dirty="0" smtClean="0"/>
              <a:t>Care</a:t>
            </a:r>
          </a:p>
          <a:p>
            <a:pPr algn="ctr"/>
            <a:r>
              <a:rPr lang="en-US" sz="1200" b="1" dirty="0" smtClean="0"/>
              <a:t>Coordinators</a:t>
            </a:r>
            <a:endParaRPr lang="en-US" sz="1100" dirty="0" smtClean="0"/>
          </a:p>
          <a:p>
            <a:pPr algn="ctr"/>
            <a:r>
              <a:rPr lang="en-US" sz="900" dirty="0" smtClean="0"/>
              <a:t>Sharon Coulberson</a:t>
            </a:r>
          </a:p>
          <a:p>
            <a:pPr algn="ctr"/>
            <a:r>
              <a:rPr lang="en-US" sz="1050" dirty="0"/>
              <a:t>Taylor </a:t>
            </a:r>
            <a:r>
              <a:rPr lang="en-US" sz="1050" dirty="0" smtClean="0"/>
              <a:t>Davis</a:t>
            </a:r>
            <a:endParaRPr lang="en-US" sz="1400" dirty="0" smtClean="0"/>
          </a:p>
          <a:p>
            <a:pPr algn="ctr"/>
            <a:r>
              <a:rPr lang="en-US" sz="1050" dirty="0" smtClean="0"/>
              <a:t>Monica Johnson</a:t>
            </a:r>
          </a:p>
          <a:p>
            <a:pPr algn="ctr"/>
            <a:r>
              <a:rPr lang="en-US" sz="1100" dirty="0" smtClean="0"/>
              <a:t>April Lambert</a:t>
            </a:r>
          </a:p>
          <a:p>
            <a:pPr algn="ctr"/>
            <a:r>
              <a:rPr lang="en-US" sz="1000" dirty="0" smtClean="0"/>
              <a:t>Anabelle Muzzio</a:t>
            </a:r>
          </a:p>
          <a:p>
            <a:pPr algn="ctr"/>
            <a:r>
              <a:rPr lang="en-US" sz="1100" dirty="0" smtClean="0"/>
              <a:t>Nicole Pilgrim</a:t>
            </a:r>
          </a:p>
          <a:p>
            <a:pPr algn="ctr"/>
            <a:r>
              <a:rPr lang="en-US" sz="1100" dirty="0" smtClean="0"/>
              <a:t>Karen </a:t>
            </a:r>
            <a:r>
              <a:rPr lang="en-US" sz="1100" dirty="0" smtClean="0"/>
              <a:t>Steele </a:t>
            </a:r>
          </a:p>
          <a:p>
            <a:pPr algn="ctr"/>
            <a:r>
              <a:rPr lang="en-US" sz="1100" dirty="0" smtClean="0"/>
              <a:t>Donna Stowe</a:t>
            </a:r>
          </a:p>
          <a:p>
            <a:pPr algn="ctr"/>
            <a:r>
              <a:rPr lang="en-US" sz="1000" dirty="0" smtClean="0"/>
              <a:t>Jasmine Warren</a:t>
            </a:r>
          </a:p>
          <a:p>
            <a:pPr algn="ctr"/>
            <a:endParaRPr lang="en-US" sz="1100" b="1" dirty="0" smtClean="0"/>
          </a:p>
          <a:p>
            <a:pPr algn="ctr"/>
            <a:endParaRPr lang="en-US" sz="1100" b="1" dirty="0"/>
          </a:p>
          <a:p>
            <a:pPr algn="ctr"/>
            <a:endParaRPr lang="en-US" sz="1100" b="1" dirty="0" smtClean="0"/>
          </a:p>
          <a:p>
            <a:pPr algn="ctr"/>
            <a:endParaRPr lang="en-US" sz="1100" b="1" dirty="0"/>
          </a:p>
          <a:p>
            <a:pPr algn="ctr"/>
            <a:r>
              <a:rPr lang="en-US" sz="1100" b="1" dirty="0" smtClean="0"/>
              <a:t>Data Entry  </a:t>
            </a:r>
          </a:p>
          <a:p>
            <a:pPr algn="ctr"/>
            <a:r>
              <a:rPr lang="en-US" sz="1000" dirty="0" smtClean="0"/>
              <a:t>Loretta Sanders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3427" y="3916843"/>
            <a:ext cx="1589567" cy="12647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 smtClean="0"/>
          </a:p>
          <a:p>
            <a:pPr algn="ctr"/>
            <a:r>
              <a:rPr lang="en-US" sz="1200" b="1" dirty="0" smtClean="0"/>
              <a:t>Quality Improvement &amp; Contracts Specialists</a:t>
            </a:r>
            <a:r>
              <a:rPr lang="en-US" sz="1100" dirty="0" smtClean="0"/>
              <a:t> </a:t>
            </a:r>
            <a:endParaRPr lang="en-US" sz="1100" dirty="0"/>
          </a:p>
          <a:p>
            <a:pPr lvl="0" algn="ctr"/>
            <a:r>
              <a:rPr lang="en-US" sz="1100" dirty="0" smtClean="0"/>
              <a:t>Ashleigh Cardot</a:t>
            </a:r>
            <a:endParaRPr lang="en-US" sz="1100" dirty="0"/>
          </a:p>
          <a:p>
            <a:pPr lvl="0" algn="ctr"/>
            <a:r>
              <a:rPr lang="en-US" sz="1100" dirty="0" smtClean="0"/>
              <a:t>Jason Embra</a:t>
            </a:r>
          </a:p>
          <a:p>
            <a:pPr lvl="0" algn="ctr"/>
            <a:r>
              <a:rPr lang="en-US" sz="1100" dirty="0" smtClean="0"/>
              <a:t>Natalie Jacobs</a:t>
            </a:r>
          </a:p>
          <a:p>
            <a:pPr lvl="0" algn="ctr"/>
            <a:r>
              <a:rPr lang="en-US" sz="1100" dirty="0" smtClean="0"/>
              <a:t>Misty Mathis-Martinez</a:t>
            </a:r>
            <a:endParaRPr lang="en-US" sz="1100" b="1" dirty="0" smtClean="0"/>
          </a:p>
          <a:p>
            <a:pPr algn="ctr"/>
            <a:endParaRPr lang="en-US" sz="1400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950817" y="2627694"/>
            <a:ext cx="7322820" cy="381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950817" y="2627694"/>
            <a:ext cx="0" cy="15360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103041" y="2646744"/>
            <a:ext cx="0" cy="13455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031227" y="2646744"/>
            <a:ext cx="0" cy="13455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8273637" y="2665794"/>
            <a:ext cx="0" cy="11550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351020" y="3586150"/>
            <a:ext cx="0" cy="2151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629603" y="3595708"/>
            <a:ext cx="0" cy="1806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7" idx="2"/>
            <a:endCxn id="17" idx="2"/>
          </p:cNvCxnSpPr>
          <p:nvPr/>
        </p:nvCxnSpPr>
        <p:spPr>
          <a:xfrm>
            <a:off x="6269707" y="424216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17" idx="2"/>
          </p:cNvCxnSpPr>
          <p:nvPr/>
        </p:nvCxnSpPr>
        <p:spPr>
          <a:xfrm>
            <a:off x="6269707" y="4242160"/>
            <a:ext cx="0" cy="2352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4" idx="2"/>
          </p:cNvCxnSpPr>
          <p:nvPr/>
        </p:nvCxnSpPr>
        <p:spPr>
          <a:xfrm>
            <a:off x="7924800" y="3559686"/>
            <a:ext cx="0" cy="35715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181600" y="1333500"/>
            <a:ext cx="2743200" cy="800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SSCC – “Our Community. Our Kids”</a:t>
            </a:r>
          </a:p>
          <a:p>
            <a:pPr algn="ctr"/>
            <a:r>
              <a:rPr lang="en-US" sz="1400" b="1" dirty="0" smtClean="0"/>
              <a:t>Chief Operating Officer</a:t>
            </a:r>
          </a:p>
          <a:p>
            <a:pPr algn="ctr"/>
            <a:r>
              <a:rPr lang="en-US" sz="1200" dirty="0" smtClean="0"/>
              <a:t>Kris Naylor, MFT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4027615" y="1600200"/>
            <a:ext cx="115398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400800" y="2133600"/>
            <a:ext cx="0" cy="5321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593177" y="982980"/>
            <a:ext cx="0" cy="6096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88620" y="3653426"/>
            <a:ext cx="1287780" cy="6951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 smtClean="0"/>
          </a:p>
          <a:p>
            <a:pPr algn="ctr"/>
            <a:r>
              <a:rPr lang="en-US" sz="1050" b="1" dirty="0" smtClean="0"/>
              <a:t>Community Relations Coordinator</a:t>
            </a:r>
          </a:p>
          <a:p>
            <a:pPr algn="ctr"/>
            <a:r>
              <a:rPr lang="en-US" sz="1200" dirty="0" smtClean="0"/>
              <a:t>Lindsey Stewart</a:t>
            </a:r>
          </a:p>
          <a:p>
            <a:pPr algn="ctr"/>
            <a:r>
              <a:rPr lang="en-US" sz="1400" dirty="0" smtClean="0"/>
              <a:t>	</a:t>
            </a:r>
            <a:endParaRPr lang="en-US" sz="1400" dirty="0"/>
          </a:p>
        </p:txBody>
      </p:sp>
      <p:cxnSp>
        <p:nvCxnSpPr>
          <p:cNvPr id="48" name="Straight Connector 47"/>
          <p:cNvCxnSpPr/>
          <p:nvPr/>
        </p:nvCxnSpPr>
        <p:spPr>
          <a:xfrm>
            <a:off x="958437" y="3471985"/>
            <a:ext cx="0" cy="18405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Date Placeholder 3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9796-E4D1-4CC1-B9F4-A9DD244FD3F0}" type="datetime1">
              <a:rPr lang="en-US" smtClean="0"/>
              <a:t>12/7/2017</a:t>
            </a:fld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1849622" y="3608854"/>
            <a:ext cx="1482356" cy="1043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Accounting Manager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Madeline Rodriguez</a:t>
            </a:r>
          </a:p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Accountant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Cody Thompson</a:t>
            </a:r>
          </a:p>
          <a:p>
            <a:pPr algn="ctr"/>
            <a:r>
              <a:rPr lang="en-US" sz="1050" b="1" dirty="0" smtClean="0">
                <a:solidFill>
                  <a:schemeClr val="bg1"/>
                </a:solidFill>
              </a:rPr>
              <a:t>Bookkeeper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Vicky Colbert</a:t>
            </a:r>
            <a:endParaRPr lang="en-US" sz="105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 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41" name="Straight Connector 40"/>
          <p:cNvCxnSpPr>
            <a:endCxn id="6" idx="1"/>
          </p:cNvCxnSpPr>
          <p:nvPr/>
        </p:nvCxnSpPr>
        <p:spPr>
          <a:xfrm>
            <a:off x="6400800" y="2400300"/>
            <a:ext cx="609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606040" y="3426590"/>
            <a:ext cx="0" cy="17880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50363" y="4729945"/>
            <a:ext cx="1384048" cy="128985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Data </a:t>
            </a:r>
            <a:r>
              <a:rPr lang="en-US" sz="1100" b="1" dirty="0">
                <a:solidFill>
                  <a:schemeClr val="bg1"/>
                </a:solidFill>
              </a:rPr>
              <a:t>Manager</a:t>
            </a:r>
            <a:endParaRPr lang="en-US" sz="1100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Jennifer </a:t>
            </a:r>
            <a:r>
              <a:rPr lang="en-US" sz="1100" dirty="0" smtClean="0">
                <a:solidFill>
                  <a:schemeClr val="bg1"/>
                </a:solidFill>
              </a:rPr>
              <a:t>Broberg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Business Analyst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Israel Caraballo</a:t>
            </a:r>
            <a:endParaRPr lang="en-US" sz="1100" dirty="0">
              <a:solidFill>
                <a:schemeClr val="lt1"/>
              </a:solidFill>
            </a:endParaRPr>
          </a:p>
          <a:p>
            <a:pPr algn="ctr"/>
            <a:r>
              <a:rPr lang="en-US" sz="1100" b="1" dirty="0" smtClean="0">
                <a:solidFill>
                  <a:schemeClr val="lt1"/>
                </a:solidFill>
              </a:rPr>
              <a:t>Data </a:t>
            </a:r>
            <a:r>
              <a:rPr lang="en-US" sz="1100" b="1" dirty="0">
                <a:solidFill>
                  <a:schemeClr val="lt1"/>
                </a:solidFill>
              </a:rPr>
              <a:t>Quality Coordinator</a:t>
            </a:r>
          </a:p>
          <a:p>
            <a:pPr algn="ctr"/>
            <a:r>
              <a:rPr lang="en-US" sz="1100" dirty="0">
                <a:solidFill>
                  <a:schemeClr val="lt1"/>
                </a:solidFill>
              </a:rPr>
              <a:t>Ergla </a:t>
            </a:r>
            <a:r>
              <a:rPr lang="en-US" sz="1100" dirty="0" smtClean="0">
                <a:solidFill>
                  <a:schemeClr val="lt1"/>
                </a:solidFill>
              </a:rPr>
              <a:t>Gaspard</a:t>
            </a:r>
          </a:p>
          <a:p>
            <a:pPr algn="ctr"/>
            <a:endParaRPr lang="en-US" sz="1100" dirty="0">
              <a:solidFill>
                <a:schemeClr val="lt1"/>
              </a:solidFill>
            </a:endParaRPr>
          </a:p>
          <a:p>
            <a:pPr algn="ctr"/>
            <a:endParaRPr lang="en-US" sz="1100" dirty="0">
              <a:solidFill>
                <a:schemeClr val="lt1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4139687" y="4225619"/>
            <a:ext cx="0" cy="64956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7313427" y="5423353"/>
            <a:ext cx="1589567" cy="303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 smtClean="0"/>
          </a:p>
          <a:p>
            <a:pPr algn="ctr"/>
            <a:endParaRPr lang="en-US" sz="1100" dirty="0" smtClean="0"/>
          </a:p>
          <a:p>
            <a:pPr algn="ctr"/>
            <a:r>
              <a:rPr lang="en-US" sz="1100" dirty="0" smtClean="0"/>
              <a:t>Jon Renfro - Intern</a:t>
            </a:r>
          </a:p>
          <a:p>
            <a:pPr lvl="0" algn="ctr"/>
            <a:endParaRPr lang="en-US" sz="1100" b="1" dirty="0" smtClean="0"/>
          </a:p>
          <a:p>
            <a:pPr algn="ctr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4023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208</Words>
  <Application>Microsoft Office PowerPoint</Application>
  <PresentationFormat>On-screen Show (4:3)</PresentationFormat>
  <Paragraphs>109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All Church Home for Children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blundgren</dc:creator>
  <cp:lastModifiedBy>Randall Vick Jr</cp:lastModifiedBy>
  <cp:revision>82</cp:revision>
  <cp:lastPrinted>2017-10-23T20:15:12Z</cp:lastPrinted>
  <dcterms:created xsi:type="dcterms:W3CDTF">2014-04-08T19:35:16Z</dcterms:created>
  <dcterms:modified xsi:type="dcterms:W3CDTF">2017-12-07T22:41:26Z</dcterms:modified>
</cp:coreProperties>
</file>